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34ED07-D36D-42E0-AC79-8D52A25F1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CC3FC51-F2B2-4EBD-921D-8B62677BA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246005-2311-45E5-9663-C98A27CD3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8685DB-5AB9-4B70-ABBC-17BDDBEEC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922FD7-2721-4021-89B0-2F06CEB40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40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4E9C47-E7D6-4138-A101-AEEA5171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6DA8843-ADEB-4587-ADC3-5B7A4DDE9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204448-D183-46F7-83B4-DC811D67B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77F701-40B0-4E5B-A671-3D987CD6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9FC5471-685F-484F-A938-04DA5F80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3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8C7875A-098F-4CBE-9A50-FCBD452266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B22F2B9-FAD1-4FA1-8046-0EBAF66EB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72F62C-8589-4972-ADA9-47C41EED7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225F01-8976-4BBB-94EF-E8B2B167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CBA26DC-C6F0-4F80-BEC8-0124FCCE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4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C3B49C-C050-42A4-90ED-41DBB1290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0C6551C-C1DF-45AC-BC5E-9AD44B09E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A44A3E-230E-4588-A5C5-E8B49F05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482204-900D-42B5-93A2-FCDB8E289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22E350-8BC4-43D5-90A4-9F1CA72F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3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37E22A-310E-4BEC-AD17-7FEFA1E8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C0698C4-1911-4E04-B8A5-8D8C412DA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047D482-56F1-4B78-8E85-28D277E40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DFF6FB4-1887-48A2-9CD2-70F0C6D3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59576FC-80F0-4A78-B98E-4C6FA745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2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D0FAB2A-B0B3-4A5B-A5FA-A028CA4B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E2AC2A-A31F-4648-9086-E0BEAD27D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ECA4294-C3A3-4761-8ECD-3AAD5122F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88875CB-9020-47A4-9C22-88168A29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59C2BDC-00C7-436B-8477-44CFE99F2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1CBA35D-54BE-4443-9832-52C560C6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0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09929D-CEEC-4528-B744-547ADD32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5036E56-5108-40E6-A5CB-5AEB4151F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FC5D77E-ED88-4896-B50D-59872D404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476F663-0384-4CD1-A5C8-4CE80D5149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CF68065-ADE6-42DC-BD89-5FC9EEAD1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4592B0A-0848-416B-A7E9-D731C182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518B90E-3963-4E7D-B91C-76ACD3DF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04D0829-4CFF-432C-BFE3-EBFA7546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4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DA544D-8AB4-4EE2-AA4D-7C0A9F7DF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7309A85-3298-4AB9-BC3C-0A963B91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286E3EB-87AF-4E37-AC6C-170BAE480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84F974E-3057-4AAF-A1A3-E83F5C669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EDBFF53-83DC-4CCD-BA12-C4D7AF9F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1ED9CCE4-5AE4-49B9-B731-68862D20D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F3D96F3-D712-4BD2-87D8-D64C2F08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3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38301A-F39B-4231-BD71-837277064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0CE5FED-A998-43B0-9074-048683265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5A781CB-F8C5-4A66-973E-1D3B3A2B7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A0A57EF-93D3-43BD-9533-1771604B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1FE0543-5E05-4264-A3AD-2C781F56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40C96B7-F969-42C2-A076-DDC810B3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7E95F6D-E3CB-444C-AD7E-349F15C0B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5F85F36-0957-446C-AE8E-CE747E131A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00FD98-E3F0-4CB4-A02E-25111D7BB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A5E4545-F41C-461C-92EB-0BE6F6A24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2CD885-2247-488F-93B3-95F73F89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ED2C939-D937-4778-9ED7-7E871F6E8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2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7E35184-DC26-42AE-A25B-A12E5A2DA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6300004-9376-4BE1-9F86-ECFC70755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31AF1FF-671E-4D1F-A86C-9F81B5554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9F0C-8E33-4EC2-B7CB-B4BBDD8A3DD1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1475DAA-112C-41C6-A91F-75C38C30C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94CE7B-F240-42D0-8C00-AA192857D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5BDAA-A61D-4D39-9EC3-C0BFD0D8D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3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DE90A01-3678-449C-B74D-311CDBF41D9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73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8107BE6-EF32-43C1-9678-F4A53F8A410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4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852246B9-BA22-49AF-92B5-FB5DA099F4F5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6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96F367D-532C-4AB1-87F6-EB227F3BFC2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93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61A9759-0669-4052-B01A-D87BD710AF1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2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78644D8-CB9E-4A3C-BA66-DAEA57F6140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1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0B0AB85-C219-428D-9F17-918357B3956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85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1244C5C-2B37-44FF-8706-A8876AAF3D5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318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75B8922-9136-483D-87BB-7D0DDAF2633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698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2018-11-10T21:27:00Z</dcterms:created>
  <dcterms:modified xsi:type="dcterms:W3CDTF">2018-11-10T21:27:00Z</dcterms:modified>
</cp:coreProperties>
</file>